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10B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DAED15-E53B-4B7C-8E0B-3EC51BB9E3EB}" type="datetimeFigureOut">
              <a:rPr lang="ru-RU" smtClean="0"/>
              <a:pPr/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BA8102-85A5-49F6-984E-EF086767A0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3051" y="631265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  <a:latin typeface="Bookman Old Style" pitchFamily="18" charset="0"/>
              </a:rPr>
              <a:t>Закаливание детей </a:t>
            </a:r>
          </a:p>
          <a:p>
            <a:pPr algn="ctr"/>
            <a:r>
              <a:rPr lang="ru-RU" sz="3200" b="1" i="1" dirty="0" smtClean="0">
                <a:solidFill>
                  <a:srgbClr val="FF0066"/>
                </a:solidFill>
                <a:latin typeface="Bookman Old Style" pitchFamily="18" charset="0"/>
              </a:rPr>
              <a:t>в детском саду</a:t>
            </a:r>
            <a:endParaRPr lang="ru-RU" sz="3200" b="1" i="1" dirty="0">
              <a:solidFill>
                <a:srgbClr val="FF0066"/>
              </a:solidFill>
              <a:latin typeface="Bookman Old Style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7552" y="2132856"/>
            <a:ext cx="5400000" cy="290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28926" y="5286388"/>
            <a:ext cx="3960440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Афанасьева В.Ф 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ГКДОУ «Детский сад № 34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«Золотой петушок»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Старшая медицинская сестра</a:t>
            </a:r>
          </a:p>
          <a:p>
            <a:pPr algn="ctr"/>
            <a:endParaRPr lang="ru-RU" sz="1600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040" y="342822"/>
            <a:ext cx="25177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728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hivurokov.ru/kopilka/uploads/user_file_570468e7a82ca/img_user_file_570468e7a82ca_15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643998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0483" y="1019293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По утрам ты закаляйся,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Водой холодной обливайся.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Будешь ты всегда здоров.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Тут не нужно лишних слов.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856963"/>
            <a:ext cx="2520000" cy="189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7194" y="3140968"/>
            <a:ext cx="54022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685878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821" y="457785"/>
            <a:ext cx="697359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 Под закаливанием принято понимать воспитание наибольшей устойчивости, приспособляемости организма к различным факторам среды.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    В процессе закаливания вырабатываются защитные реакции в ответ на климатические изменения. Использование отдельных средств закаливания повышает общую способность организма реагировать на любые неблагоприятные раздражители. Ребёнок становится менее подверженным любым заболеваниям и легче справляется с ними, происходит лучшее развитие организма.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endParaRPr lang="ru-RU" sz="1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97954"/>
            <a:ext cx="3960000" cy="365209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10821" y="3473995"/>
            <a:ext cx="2520000" cy="190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0634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 rot="16200000">
            <a:off x="-1425740" y="2674632"/>
            <a:ext cx="5597949" cy="1095362"/>
          </a:xfrm>
          <a:prstGeom prst="round2DiagRect">
            <a:avLst>
              <a:gd name="adj1" fmla="val 45699"/>
              <a:gd name="adj2" fmla="val 0"/>
            </a:avLst>
          </a:prstGeom>
          <a:ln w="38100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Требования при организации закаливания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5" name="Выноска со стрелкой влево 14"/>
          <p:cNvSpPr/>
          <p:nvPr/>
        </p:nvSpPr>
        <p:spPr>
          <a:xfrm>
            <a:off x="2123728" y="510413"/>
            <a:ext cx="6624736" cy="720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систематичность в течение всего года, с учётом сезонных  явлений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2123728" y="1401874"/>
            <a:ext cx="6624736" cy="720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строгая постепенность увеличения силы раздражителя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8" name="Выноска со стрелкой влево 17"/>
          <p:cNvSpPr/>
          <p:nvPr/>
        </p:nvSpPr>
        <p:spPr>
          <a:xfrm>
            <a:off x="2123728" y="2308521"/>
            <a:ext cx="6624736" cy="720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последовательность раздражения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9" name="Выноска со стрелкой влево 18"/>
          <p:cNvSpPr/>
          <p:nvPr/>
        </p:nvSpPr>
        <p:spPr>
          <a:xfrm>
            <a:off x="2155796" y="3227953"/>
            <a:ext cx="6624736" cy="828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учёт состояния здоровья, типологических особенностей ребёнка, домашних условий и условий детского учреждения (индивидуальный подход)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0" name="Выноска со стрелкой влево 19"/>
          <p:cNvSpPr/>
          <p:nvPr/>
        </p:nvSpPr>
        <p:spPr>
          <a:xfrm>
            <a:off x="2141047" y="4318288"/>
            <a:ext cx="6624736" cy="720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учёт эмоционального состояния ребёнка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21" name="Выноска со стрелкой влево 20"/>
          <p:cNvSpPr/>
          <p:nvPr/>
        </p:nvSpPr>
        <p:spPr>
          <a:xfrm>
            <a:off x="2141047" y="5370266"/>
            <a:ext cx="6624736" cy="720000"/>
          </a:xfrm>
          <a:prstGeom prst="leftArrowCallout">
            <a:avLst>
              <a:gd name="adj1" fmla="val 25000"/>
              <a:gd name="adj2" fmla="val 23387"/>
              <a:gd name="adj3" fmla="val 25000"/>
              <a:gd name="adj4" fmla="val 9444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связь с режимом, с организацией всей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деятельности ребёнка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26968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5846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При проведении закаливающих процедур в дошкольном учреждении всех детей по состоянию здоровья </a:t>
            </a:r>
          </a:p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делят на группы: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•   1 – здоровые дети;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•   2 – дети, с которыми закаливание проводится ограниченно: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к ним относятся дети, предрасположенные к частым катарам верхних дыхательных путей, ангинам, другим простудным заболеваниям;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 Дети, которым закаливающие мероприятия в условиях детского сада противопоказаны: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• – имеющие острые хронические воспалительные процессы;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• – с пороком сердца;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• – страдающие желудочно-кишечными заболеваниями.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567500"/>
            <a:ext cx="3060000" cy="30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6587"/>
            <a:ext cx="25177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948847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Закаливание – ведущий метод повышения неспецифической сопротивляемости детского организма к целому ряду неблагоприятных факторов. Прекращение его ведёт к быстрому угасанию выработанных рефлексов:</a:t>
            </a:r>
          </a:p>
          <a:p>
            <a:endParaRPr lang="ru-RU" sz="2000" b="1" i="1" dirty="0" smtClean="0">
              <a:solidFill>
                <a:srgbClr val="FF0066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   у детей 2-3 лет через 10-12 дней,</a:t>
            </a:r>
          </a:p>
          <a:p>
            <a:endParaRPr lang="ru-RU" sz="2000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•   у 7-летнего ребёнка – через 12-15 дней. </a:t>
            </a:r>
            <a:endParaRPr lang="ru-RU" sz="20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4008" y="3640499"/>
            <a:ext cx="3600000" cy="27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3975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Виды закаливания, применяемые </a:t>
            </a:r>
          </a:p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в дошкольном учреждении.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Воздушное закаливание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Воздушное – закаливание воздухом.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Температура воздуха в группах должна быть: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•   до 3-х лет – 22˚С;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•   3 – 4 года – 21˚С;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•   5 – 7 лет – 20-18˚С.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Детей постепенно приучают находиться в помещении при одностороннем проветривании. Сквозное проветривание доводят до 16˚С и прекращают.</a:t>
            </a:r>
            <a:endParaRPr lang="ru-RU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592" y="3776694"/>
            <a:ext cx="2160000" cy="1332000"/>
          </a:xfrm>
          <a:prstGeom prst="ellipse">
            <a:avLst/>
          </a:prstGeom>
          <a:ln w="3175"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6694"/>
            <a:ext cx="54022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5003837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5846"/>
            <a:ext cx="86409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66"/>
                </a:solidFill>
                <a:latin typeface="Bookman Old Style" pitchFamily="18" charset="0"/>
              </a:rPr>
              <a:t>Воздушные ванны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    Дети 2 младшей группы  и до  подготовительной принимают воздушные ванны через 1-1,5 часа после еды.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Воздушные ванны сочетают с подвижными играми или гимнастикой. Начинают  закаливание в одежде – майка, трусы, мягкая обувь  и по мере закаливания доводят одежду до трусов, если можно – босиком.</a:t>
            </a:r>
          </a:p>
          <a:p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Начинают принимать воздушные ванны с 1-2 минут, постепенно увеличивают до 15-40 минут. Температура воздуха снижается через 3-4 дня для детей от 3  до 7 лет  14-15˚С.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7438"/>
            <a:ext cx="230505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1048" y="3414161"/>
            <a:ext cx="3420000" cy="31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7960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Хорошо зарекомендовала себя методика контрастного воздушного закаливания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В конце дневного </a:t>
            </a:r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сна в </a:t>
            </a:r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групповой комнате температура воздуха снижается до +13-+16 градусов С. В 15 часов дети просыпаются под звуки легкой музыки или колокольчика, что создаёт радостный эмоциональный фон, и, лежа в постели поверх одеяла, выполняют 3-4 физических упражнения в течение 2-3 минут.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Затем дети встают с постели, и в майке и трусах выполняют в течение 1-1,5 минут циклические движения умеренной интенсивности, попеременно в «холодном» и «теплом» помещениях, то есть принимают общую воздушно-контрастную ванну.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Температура воздуха в помещении понижается за счет интенсивного проветривания.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Количество перебежек из одной комнаты в другую за время занятий (12-15 минут) с пребыванием в каждой из них по 1-1,5 минуты составляет не менее шести.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Bookman Old Style" pitchFamily="18" charset="0"/>
              </a:rPr>
              <a:t>Ходьба по ребристой дорожке и коврику «Здоровье», круглогодичное умывание лица и рук холодной водой, но не ниже 20 градусов С, прогулки босиком в летний период и обливание водой , подогретой на солнце- это не что иное, как закаливание, а значит залог крепкого здоровья детей!</a:t>
            </a:r>
            <a:endParaRPr lang="ru-RU" sz="1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" name="Picture 5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14884"/>
            <a:ext cx="2202608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В ходе окончания проекта детям задавались вопросы: &quot;Для чего нужен воздух, что такое воздух&quot;. Были даны такие ответы: &quot;Воздух п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572008"/>
            <a:ext cx="1944216" cy="18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Серия продуктов для похудения maxim01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286256"/>
            <a:ext cx="2045819" cy="19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237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98" y="237609"/>
            <a:ext cx="82724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757" y="3717032"/>
            <a:ext cx="2517775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400" y="4372668"/>
            <a:ext cx="2084387" cy="156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426375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366</TotalTime>
  <Words>625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детей в детском саду</dc:title>
  <dc:creator>Влад</dc:creator>
  <cp:lastModifiedBy>Валюша</cp:lastModifiedBy>
  <cp:revision>38</cp:revision>
  <dcterms:created xsi:type="dcterms:W3CDTF">2014-09-29T11:36:38Z</dcterms:created>
  <dcterms:modified xsi:type="dcterms:W3CDTF">2018-06-22T09:07:10Z</dcterms:modified>
</cp:coreProperties>
</file>